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1" r:id="rId2"/>
  </p:sldIdLst>
  <p:sldSz cx="9144000" cy="5143500" type="screen16x9"/>
  <p:notesSz cx="7104063" cy="10234613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C00000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5" autoAdjust="0"/>
    <p:restoredTop sz="96314" autoAdjust="0"/>
  </p:normalViewPr>
  <p:slideViewPr>
    <p:cSldViewPr snapToGrid="0">
      <p:cViewPr varScale="1">
        <p:scale>
          <a:sx n="136" d="100"/>
          <a:sy n="136" d="100"/>
        </p:scale>
        <p:origin x="1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121" y="1279287"/>
            <a:ext cx="6139502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61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92"/>
            <a:ext cx="7886700" cy="435964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048000" y="331528"/>
            <a:ext cx="3276600" cy="2313078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81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966029" y="2851588"/>
            <a:ext cx="3383973" cy="323892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15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66029" y="3289513"/>
            <a:ext cx="3383973" cy="17136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5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Ultimate</a:t>
            </a:r>
            <a:r>
              <a:rPr lang="es-ES_tradnl" dirty="0"/>
              <a:t> </a:t>
            </a:r>
            <a:r>
              <a:rPr lang="es-ES_tradnl" dirty="0" err="1"/>
              <a:t>Powerpoint</a:t>
            </a:r>
            <a:r>
              <a:rPr lang="es-ES_tradnl" dirty="0"/>
              <a:t> </a:t>
            </a:r>
            <a:r>
              <a:rPr lang="es-ES_tradnl" dirty="0" err="1"/>
              <a:t>Template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981375" y="3614001"/>
            <a:ext cx="3366029" cy="115285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5800725" cy="435964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F8F0F93-E8C8-4FFD-B7A5-1D18A737270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11950" y="1177831"/>
            <a:ext cx="6001385" cy="2787837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Autofit/>
          </a:bodyPr>
          <a:lstStyle/>
          <a:p>
            <a:pPr fontAlgn="auto">
              <a:lnSpc>
                <a:spcPct val="150000"/>
              </a:lnSpc>
            </a:pPr>
            <a:endParaRPr lang="zh-CN" altLang="en-US" sz="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sz="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sz="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sz="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sz="16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  <a:cs typeface="方正小标宋简体" panose="02010601030101010101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排板要求：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设计大方美观，要有图文搭配，</a:t>
            </a: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可分板块进行设计规划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字体要求：微软雅黑，深蓝色</a:t>
            </a:r>
            <a:endParaRPr lang="en-US" altLang="zh-CN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图片、表格要有图注、表头</a:t>
            </a:r>
            <a:endParaRPr lang="en-US" altLang="zh-CN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展板内容可附</a:t>
            </a:r>
            <a:r>
              <a:rPr lang="en-US" altLang="zh-CN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张教师课堂照片并配文</a:t>
            </a:r>
            <a:endParaRPr lang="en-US" altLang="zh-CN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B57BA99-B1FB-43BB-BC7F-580EDAE9E9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0385"/>
            <a:ext cx="9144000" cy="82931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70C94B9-2466-4A24-A935-3957ED6615FC}"/>
              </a:ext>
            </a:extLst>
          </p:cNvPr>
          <p:cNvSpPr txBox="1"/>
          <p:nvPr/>
        </p:nvSpPr>
        <p:spPr>
          <a:xfrm>
            <a:off x="2473485" y="4448360"/>
            <a:ext cx="38352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200" b="1" kern="100" dirty="0">
                <a:solidFill>
                  <a:srgbClr val="C00000">
                    <a:alpha val="57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“‘七一’讲话精神和‘党的领导’相关内容融课堂”课程思政优秀教学案例展</a:t>
            </a:r>
            <a:endParaRPr lang="zh-CN" altLang="zh-CN" sz="1200" b="1" kern="100" dirty="0">
              <a:solidFill>
                <a:srgbClr val="C00000">
                  <a:alpha val="57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 descr="e0841889-6d04-4477-b744-d8503427e10a">
            <a:extLst>
              <a:ext uri="{FF2B5EF4-FFF2-40B4-BE49-F238E27FC236}">
                <a16:creationId xmlns:a16="http://schemas.microsoft.com/office/drawing/2014/main" id="{57E810F2-E441-4623-9029-1FAA79912D9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0000"/>
          </a:blip>
          <a:stretch>
            <a:fillRect/>
          </a:stretch>
        </p:blipFill>
        <p:spPr>
          <a:xfrm>
            <a:off x="7032794" y="212271"/>
            <a:ext cx="2168476" cy="464739"/>
          </a:xfrm>
          <a:prstGeom prst="rect">
            <a:avLst/>
          </a:prstGeom>
        </p:spPr>
      </p:pic>
      <p:sp>
        <p:nvSpPr>
          <p:cNvPr id="11" name="矩形 3">
            <a:extLst>
              <a:ext uri="{FF2B5EF4-FFF2-40B4-BE49-F238E27FC236}">
                <a16:creationId xmlns:a16="http://schemas.microsoft.com/office/drawing/2014/main" id="{71F50EF4-EB5A-43CE-853F-BD90AFF9CCC8}"/>
              </a:ext>
            </a:extLst>
          </p:cNvPr>
          <p:cNvSpPr/>
          <p:nvPr/>
        </p:nvSpPr>
        <p:spPr>
          <a:xfrm>
            <a:off x="218764" y="360679"/>
            <a:ext cx="215265" cy="632662"/>
          </a:xfrm>
          <a:prstGeom prst="rect">
            <a:avLst/>
          </a:prstGeom>
          <a:solidFill>
            <a:srgbClr val="C00000"/>
          </a:solidFill>
          <a:ln w="25400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endParaRPr lang="zh-CN" altLang="zh-CN" sz="2160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C98B7EF6-4896-412B-9AB4-9BEA509B3EA3}"/>
              </a:ext>
            </a:extLst>
          </p:cNvPr>
          <p:cNvSpPr/>
          <p:nvPr/>
        </p:nvSpPr>
        <p:spPr>
          <a:xfrm>
            <a:off x="434029" y="295029"/>
            <a:ext cx="1210588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案例名称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DC089F46-32DD-4695-AE4E-7B9AE12F1B36}"/>
              </a:ext>
            </a:extLst>
          </p:cNvPr>
          <p:cNvSpPr/>
          <p:nvPr/>
        </p:nvSpPr>
        <p:spPr>
          <a:xfrm>
            <a:off x="434029" y="716342"/>
            <a:ext cx="800219" cy="276999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120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课程</a:t>
            </a:r>
            <a:r>
              <a:rPr lang="zh-CN" sz="120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名称</a:t>
            </a:r>
          </a:p>
        </p:txBody>
      </p:sp>
    </p:spTree>
    <p:extLst>
      <p:ext uri="{BB962C8B-B14F-4D97-AF65-F5344CB8AC3E}">
        <p14:creationId xmlns:p14="http://schemas.microsoft.com/office/powerpoint/2010/main" val="5077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cover dir="d"/>
      </p:transition>
    </mc:Choice>
    <mc:Fallback xmlns="">
      <p:transition advTm="3000">
        <p:cover dir="d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5不忘初心跟党走十九大会议精神解读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7614_4*a*1"/>
  <p:tag name="KSO_WM_TEMPLATE_CATEGORY" val="custom"/>
  <p:tag name="KSO_WM_TEMPLATE_INDEX" val="20207614"/>
  <p:tag name="KSO_WM_UNIT_LAYERLEVEL" val="1"/>
  <p:tag name="KSO_WM_TAG_VERSION" val="1.0"/>
  <p:tag name="KSO_WM_BEAUTIFY_FLAG" val="#wm#"/>
  <p:tag name="KSO_WM_UNIT_ISCONTENTSTITLE" val="1"/>
  <p:tag name="KSO_WM_UNIT_ISNUMDGMTITLE" val="0"/>
  <p:tag name="KSO_WM_UNIT_NOCLEAR" val="0"/>
  <p:tag name="KSO_WM_UNIT_VALUE" val="2"/>
  <p:tag name="KSO_WM_DIAGRAM_GROUP_CODE" val="l1-1"/>
  <p:tag name="KSO_WM_UNIT_TYPE" val="a"/>
  <p:tag name="KSO_WM_UNIT_INDEX" val="1"/>
  <p:tag name="KSO_WM_UNIT_PRESET_TEXT" val="目录"/>
  <p:tag name="KSO_WM_UNIT_TEXT_FILL_FORE_SCHEMECOLOR_INDEX" val="15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74</Words>
  <Application>Microsoft Office PowerPoint</Application>
  <PresentationFormat>全屏显示(16:9)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Lato Hairline</vt:lpstr>
      <vt:lpstr>等线</vt:lpstr>
      <vt:lpstr>方正小标宋简体</vt:lpstr>
      <vt:lpstr>宋体</vt:lpstr>
      <vt:lpstr>微软雅黑</vt:lpstr>
      <vt:lpstr>Arial</vt:lpstr>
      <vt:lpstr>Calibri</vt:lpstr>
      <vt:lpstr>Calibri Light</vt:lpstr>
      <vt:lpstr>Lato Light</vt:lpstr>
      <vt:lpstr>Lato Regular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lastModifiedBy>3427</cp:lastModifiedBy>
  <cp:revision>18</cp:revision>
  <dcterms:created xsi:type="dcterms:W3CDTF">2017-07-25T02:42:00Z</dcterms:created>
  <dcterms:modified xsi:type="dcterms:W3CDTF">2021-10-29T08:24:18Z</dcterms:modified>
  <cp:category>http://www.ypppt.com/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