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71" r:id="rId2"/>
  </p:sldIdLst>
  <p:sldSz cx="9144000" cy="5143500" type="screen16x9"/>
  <p:notesSz cx="7104063" cy="10234613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C00000"/>
    <a:srgbClr val="3D3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5" autoAdjust="0"/>
    <p:restoredTop sz="96314" autoAdjust="0"/>
  </p:normalViewPr>
  <p:slideViewPr>
    <p:cSldViewPr snapToGrid="0">
      <p:cViewPr varScale="1">
        <p:scale>
          <a:sx n="136" d="100"/>
          <a:sy n="136" d="100"/>
        </p:scale>
        <p:origin x="13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121" y="1279287"/>
            <a:ext cx="6139502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615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>
        <p:cover dir="d"/>
      </p:transition>
    </mc:Choice>
    <mc:Fallback xmlns="">
      <p:transition advTm="3000">
        <p:cover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273892"/>
            <a:ext cx="7886700" cy="435964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>
        <p:cover dir="d"/>
      </p:transition>
    </mc:Choice>
    <mc:Fallback xmlns="">
      <p:transition advTm="3000">
        <p:cover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048000" y="331528"/>
            <a:ext cx="3276600" cy="2313078"/>
          </a:xfrm>
          <a:custGeom>
            <a:avLst/>
            <a:gdLst/>
            <a:ahLst/>
            <a:cxnLst/>
            <a:rect l="l" t="t" r="r" b="b"/>
            <a:pathLst>
              <a:path w="3276600" h="3124200">
                <a:moveTo>
                  <a:pt x="3028950" y="0"/>
                </a:moveTo>
                <a:cubicBezTo>
                  <a:pt x="3165723" y="0"/>
                  <a:pt x="3276600" y="110877"/>
                  <a:pt x="3276600" y="247650"/>
                </a:cubicBezTo>
                <a:lnTo>
                  <a:pt x="3276600" y="2876550"/>
                </a:lnTo>
                <a:cubicBezTo>
                  <a:pt x="3276600" y="3013323"/>
                  <a:pt x="3165723" y="3124200"/>
                  <a:pt x="3028950" y="3124200"/>
                </a:cubicBezTo>
                <a:cubicBezTo>
                  <a:pt x="2892177" y="3124200"/>
                  <a:pt x="2781300" y="3013323"/>
                  <a:pt x="2781300" y="2876550"/>
                </a:cubicBezTo>
                <a:lnTo>
                  <a:pt x="2781300" y="247650"/>
                </a:lnTo>
                <a:cubicBezTo>
                  <a:pt x="2781300" y="110877"/>
                  <a:pt x="2892177" y="0"/>
                  <a:pt x="3028950" y="0"/>
                </a:cubicBezTo>
                <a:close/>
                <a:moveTo>
                  <a:pt x="2317750" y="0"/>
                </a:moveTo>
                <a:cubicBezTo>
                  <a:pt x="2454523" y="0"/>
                  <a:pt x="2565400" y="110877"/>
                  <a:pt x="2565400" y="247650"/>
                </a:cubicBezTo>
                <a:lnTo>
                  <a:pt x="2565400" y="2876550"/>
                </a:lnTo>
                <a:cubicBezTo>
                  <a:pt x="2565400" y="3013323"/>
                  <a:pt x="2454523" y="3124200"/>
                  <a:pt x="2317750" y="3124200"/>
                </a:cubicBezTo>
                <a:cubicBezTo>
                  <a:pt x="2180977" y="3124200"/>
                  <a:pt x="2070100" y="3013323"/>
                  <a:pt x="2070100" y="2876550"/>
                </a:cubicBezTo>
                <a:lnTo>
                  <a:pt x="2070100" y="247650"/>
                </a:lnTo>
                <a:cubicBezTo>
                  <a:pt x="2070100" y="110877"/>
                  <a:pt x="2180977" y="0"/>
                  <a:pt x="2317750" y="0"/>
                </a:cubicBezTo>
                <a:close/>
                <a:moveTo>
                  <a:pt x="1606550" y="0"/>
                </a:moveTo>
                <a:cubicBezTo>
                  <a:pt x="1743323" y="0"/>
                  <a:pt x="1854200" y="110877"/>
                  <a:pt x="1854200" y="247650"/>
                </a:cubicBezTo>
                <a:lnTo>
                  <a:pt x="1854200" y="2876550"/>
                </a:lnTo>
                <a:cubicBezTo>
                  <a:pt x="1854200" y="3013323"/>
                  <a:pt x="1743323" y="3124200"/>
                  <a:pt x="1606550" y="3124200"/>
                </a:cubicBezTo>
                <a:cubicBezTo>
                  <a:pt x="1469777" y="3124200"/>
                  <a:pt x="1358900" y="3013323"/>
                  <a:pt x="1358900" y="2876550"/>
                </a:cubicBezTo>
                <a:lnTo>
                  <a:pt x="1358900" y="247650"/>
                </a:lnTo>
                <a:cubicBezTo>
                  <a:pt x="1358900" y="110877"/>
                  <a:pt x="1469777" y="0"/>
                  <a:pt x="1606550" y="0"/>
                </a:cubicBezTo>
                <a:close/>
                <a:moveTo>
                  <a:pt x="958850" y="0"/>
                </a:moveTo>
                <a:cubicBezTo>
                  <a:pt x="1095623" y="0"/>
                  <a:pt x="1206500" y="110877"/>
                  <a:pt x="1206500" y="247650"/>
                </a:cubicBezTo>
                <a:lnTo>
                  <a:pt x="1206500" y="2876550"/>
                </a:lnTo>
                <a:cubicBezTo>
                  <a:pt x="1206500" y="3013323"/>
                  <a:pt x="1095623" y="3124200"/>
                  <a:pt x="958850" y="3124200"/>
                </a:cubicBezTo>
                <a:cubicBezTo>
                  <a:pt x="822077" y="3124200"/>
                  <a:pt x="711200" y="3013323"/>
                  <a:pt x="711200" y="2876550"/>
                </a:cubicBezTo>
                <a:lnTo>
                  <a:pt x="711200" y="247650"/>
                </a:lnTo>
                <a:cubicBezTo>
                  <a:pt x="711200" y="110877"/>
                  <a:pt x="822077" y="0"/>
                  <a:pt x="958850" y="0"/>
                </a:cubicBezTo>
                <a:close/>
                <a:moveTo>
                  <a:pt x="247650" y="0"/>
                </a:moveTo>
                <a:cubicBezTo>
                  <a:pt x="384423" y="0"/>
                  <a:pt x="495300" y="110877"/>
                  <a:pt x="495300" y="247650"/>
                </a:cubicBezTo>
                <a:lnTo>
                  <a:pt x="495300" y="2876550"/>
                </a:lnTo>
                <a:cubicBezTo>
                  <a:pt x="495300" y="3013323"/>
                  <a:pt x="384423" y="3124200"/>
                  <a:pt x="247650" y="3124200"/>
                </a:cubicBezTo>
                <a:cubicBezTo>
                  <a:pt x="110877" y="3124200"/>
                  <a:pt x="0" y="3013323"/>
                  <a:pt x="0" y="2876550"/>
                </a:cubicBezTo>
                <a:lnTo>
                  <a:pt x="0" y="247650"/>
                </a:lnTo>
                <a:cubicBezTo>
                  <a:pt x="0" y="110877"/>
                  <a:pt x="110877" y="0"/>
                  <a:pt x="247650" y="0"/>
                </a:cubicBezTo>
                <a:close/>
              </a:path>
            </a:pathLst>
          </a:custGeom>
          <a:effectLst/>
        </p:spPr>
        <p:txBody>
          <a:bodyPr vert="horz" lIns="95057" tIns="47529" rIns="95057" bIns="47529"/>
          <a:lstStyle>
            <a:lvl1pPr marL="0" indent="0" algn="ctr">
              <a:buNone/>
              <a:defRPr sz="810">
                <a:solidFill>
                  <a:srgbClr val="7F7F7F"/>
                </a:solidFill>
                <a:latin typeface="Lato Regular"/>
                <a:cs typeface="Lato Regular"/>
              </a:defRPr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966029" y="2851588"/>
            <a:ext cx="3383973" cy="323892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150" b="1">
                <a:solidFill>
                  <a:schemeClr val="bg1"/>
                </a:solidFill>
                <a:latin typeface="Lato Hairline"/>
                <a:cs typeface="Lato Hairline"/>
              </a:defRPr>
            </a:lvl1pPr>
          </a:lstStyle>
          <a:p>
            <a:pPr lvl="0"/>
            <a:r>
              <a:rPr lang="es-ES_tradnl" dirty="0"/>
              <a:t>TITLE HERE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966029" y="3289513"/>
            <a:ext cx="3383973" cy="171368"/>
          </a:xfrm>
          <a:prstGeom prst="rect">
            <a:avLst/>
          </a:prstGeom>
        </p:spPr>
        <p:txBody>
          <a:bodyPr vert="horz" lIns="0" tIns="40504" rIns="0" bIns="40504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350" b="0">
                <a:solidFill>
                  <a:schemeClr val="accent3"/>
                </a:solidFill>
                <a:latin typeface="Lato Light"/>
                <a:cs typeface="Lato Light"/>
              </a:defRPr>
            </a:lvl1pPr>
          </a:lstStyle>
          <a:p>
            <a:pPr lvl="0"/>
            <a:r>
              <a:rPr lang="es-ES_tradnl" dirty="0" err="1"/>
              <a:t>Ultimate</a:t>
            </a:r>
            <a:r>
              <a:rPr lang="es-ES_tradnl" dirty="0"/>
              <a:t> </a:t>
            </a:r>
            <a:r>
              <a:rPr lang="es-ES_tradnl" dirty="0" err="1"/>
              <a:t>Powerpoint</a:t>
            </a:r>
            <a:r>
              <a:rPr lang="es-ES_tradnl" dirty="0"/>
              <a:t> </a:t>
            </a:r>
            <a:r>
              <a:rPr lang="es-ES_tradnl" dirty="0" err="1"/>
              <a:t>Template</a:t>
            </a:r>
            <a:endParaRPr lang="es-ES_tradnl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981375" y="3614001"/>
            <a:ext cx="3366029" cy="1152852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ctr">
              <a:lnSpc>
                <a:spcPct val="130000"/>
              </a:lnSpc>
              <a:buNone/>
              <a:defRPr sz="1080">
                <a:solidFill>
                  <a:schemeClr val="tx1">
                    <a:lumMod val="50000"/>
                    <a:lumOff val="50000"/>
                  </a:schemeClr>
                </a:solidFill>
                <a:latin typeface="Lato Regular"/>
                <a:cs typeface="Lato Regular"/>
              </a:defRPr>
            </a:lvl1pPr>
          </a:lstStyle>
          <a:p>
            <a:pPr lvl="0"/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, </a:t>
            </a:r>
            <a:r>
              <a:rPr lang="en-US" dirty="0" err="1"/>
              <a:t>mattis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dapibus</a:t>
            </a:r>
            <a:r>
              <a:rPr lang="en-US" dirty="0"/>
              <a:t> vitae, </a:t>
            </a:r>
            <a:r>
              <a:rPr lang="en-US" dirty="0" err="1"/>
              <a:t>euismod</a:t>
            </a:r>
            <a:r>
              <a:rPr lang="en-US" dirty="0"/>
              <a:t> non </a:t>
            </a:r>
            <a:r>
              <a:rPr lang="en-US" dirty="0" err="1"/>
              <a:t>purus</a:t>
            </a:r>
            <a:r>
              <a:rPr lang="en-US" dirty="0"/>
              <a:t>. Maecenas </a:t>
            </a:r>
            <a:r>
              <a:rPr lang="en-US" dirty="0" err="1"/>
              <a:t>ut</a:t>
            </a:r>
            <a:r>
              <a:rPr lang="en-US" dirty="0"/>
              <a:t> lacus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>
        <p:cover dir="d"/>
      </p:transition>
    </mc:Choice>
    <mc:Fallback xmlns="">
      <p:transition advTm="3000">
        <p:cover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8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400"/>
                        <p:tgtEl>
                          <p:spTgt spid="8"/>
                        </p:tgtEl>
                      </p:cBhvr>
                    </p:animEffect>
                    <p:anim calcmode="lin" valueType="num">
                      <p:cBhvr>
                        <p:cTn dur="4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4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9" grpId="0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2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8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>
        <p:cover dir="d"/>
      </p:transition>
    </mc:Choice>
    <mc:Fallback xmlns="">
      <p:transition advTm="3000">
        <p:cover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28"/>
            <a:ext cx="7886700" cy="213992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700"/>
            <a:ext cx="7886700" cy="11253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80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9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8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>
        <p:cover dir="d"/>
      </p:transition>
    </mc:Choice>
    <mc:Fallback xmlns="">
      <p:transition advTm="3000">
        <p:cover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458"/>
            <a:ext cx="3886200" cy="32640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458"/>
            <a:ext cx="3886200" cy="32640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>
        <p:cover dir="d"/>
      </p:transition>
    </mc:Choice>
    <mc:Fallback xmlns="">
      <p:transition advTm="3000">
        <p:cover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92"/>
            <a:ext cx="7886700" cy="99434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334062"/>
            <a:ext cx="3655181" cy="61804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8035" indent="0">
              <a:buNone/>
              <a:defRPr sz="1350"/>
            </a:lvl7pPr>
            <a:lvl8pPr marL="2400935" indent="0">
              <a:buNone/>
              <a:defRPr sz="1350"/>
            </a:lvl8pPr>
            <a:lvl9pPr marL="2743835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1999384"/>
            <a:ext cx="3655181" cy="26436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334062"/>
            <a:ext cx="3673182" cy="61804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8035" indent="0">
              <a:buNone/>
              <a:defRPr sz="1350"/>
            </a:lvl7pPr>
            <a:lvl8pPr marL="2400935" indent="0">
              <a:buNone/>
              <a:defRPr sz="1350"/>
            </a:lvl8pPr>
            <a:lvl9pPr marL="2743835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1999384"/>
            <a:ext cx="3673182" cy="26436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>
        <p:cover dir="d"/>
      </p:transition>
    </mc:Choice>
    <mc:Fallback xmlns="">
      <p:transition advTm="3000">
        <p:cover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>
        <p:cover dir="d"/>
      </p:transition>
    </mc:Choice>
    <mc:Fallback xmlns="">
      <p:transition advTm="3000">
        <p:cover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>
        <p:cover dir="d"/>
      </p:transition>
    </mc:Choice>
    <mc:Fallback xmlns="">
      <p:transition advTm="3000">
        <p:cover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60"/>
            <a:ext cx="3124012" cy="12003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342961"/>
            <a:ext cx="4629150" cy="405359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320"/>
            <a:ext cx="3124012" cy="2859191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8035" indent="0">
              <a:buNone/>
              <a:defRPr sz="1050"/>
            </a:lvl7pPr>
            <a:lvl8pPr marL="2400935" indent="0">
              <a:buNone/>
              <a:defRPr sz="1050"/>
            </a:lvl8pPr>
            <a:lvl9pPr marL="2743835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>
        <p:cover dir="d"/>
      </p:transition>
    </mc:Choice>
    <mc:Fallback xmlns="">
      <p:transition advTm="3000">
        <p:cover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92"/>
            <a:ext cx="1971675" cy="435964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92"/>
            <a:ext cx="5800725" cy="435964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>
        <p:cover dir="d"/>
      </p:transition>
    </mc:Choice>
    <mc:Fallback xmlns="">
      <p:transition advTm="3000">
        <p:cover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Tm="3000">
        <p:cover dir="d"/>
      </p:transition>
    </mc:Choice>
    <mc:Fallback xmlns="">
      <p:transition advTm="3000">
        <p:cover dir="d"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6F8F0F93-E8C8-4FFD-B7A5-1D18A7372705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811950" y="1177831"/>
            <a:ext cx="6001385" cy="2787837"/>
          </a:xfrm>
          <a:prstGeom prst="rect">
            <a:avLst/>
          </a:prstGeom>
          <a:noFill/>
        </p:spPr>
        <p:txBody>
          <a:bodyPr wrap="square" lIns="91440" tIns="45720" rIns="91440" bIns="45720" rtlCol="0">
            <a:noAutofit/>
          </a:bodyPr>
          <a:lstStyle/>
          <a:p>
            <a:pPr fontAlgn="auto">
              <a:lnSpc>
                <a:spcPct val="150000"/>
              </a:lnSpc>
            </a:pPr>
            <a:endParaRPr lang="zh-CN" altLang="en-US" sz="3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endParaRPr lang="zh-CN" altLang="en-US" sz="3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endParaRPr lang="zh-CN" altLang="en-US" sz="3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endParaRPr lang="zh-CN" altLang="en-US" sz="3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endParaRPr lang="zh-CN" altLang="en-US" sz="16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方正小标宋简体" panose="02010601030101010101" charset="-122"/>
              <a:ea typeface="方正小标宋简体" panose="02010601030101010101" charset="-122"/>
              <a:cs typeface="方正小标宋简体" panose="02010601030101010101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排板要求：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设计大方美观，要有图文搭配，</a:t>
            </a:r>
            <a:r>
              <a: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可分板块进行设计规划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字体要求：微软雅黑，深蓝色</a:t>
            </a:r>
            <a:endParaRPr lang="en-US" altLang="zh-CN" sz="1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图片、表格要有图注、表头</a:t>
            </a:r>
            <a:endParaRPr lang="en-US" altLang="zh-CN" sz="1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展板内容可附</a:t>
            </a:r>
            <a:r>
              <a:rPr lang="en-US" altLang="zh-CN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r>
              <a:rPr lang="zh-CN" altLang="en-US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张教师课堂照片并配文</a:t>
            </a:r>
            <a:endParaRPr lang="en-US" altLang="zh-CN" sz="1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B57BA99-B1FB-43BB-BC7F-580EDAE9E9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50385"/>
            <a:ext cx="9144000" cy="82931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570C94B9-2466-4A24-A935-3957ED6615FC}"/>
              </a:ext>
            </a:extLst>
          </p:cNvPr>
          <p:cNvSpPr txBox="1"/>
          <p:nvPr/>
        </p:nvSpPr>
        <p:spPr>
          <a:xfrm>
            <a:off x="2473485" y="4448360"/>
            <a:ext cx="38352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200" b="1" kern="100" dirty="0">
                <a:solidFill>
                  <a:srgbClr val="C00000">
                    <a:alpha val="57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等线" panose="02010600030101010101" pitchFamily="2" charset="-122"/>
                <a:ea typeface="楷体" panose="02010609060101010101" pitchFamily="49" charset="-122"/>
                <a:cs typeface="Times New Roman" panose="02020603050405020304" pitchFamily="18" charset="0"/>
              </a:rPr>
              <a:t>“‘七一’讲话精神和‘党的领导’相关内容融课堂”课程思政优秀教学案例展</a:t>
            </a:r>
            <a:endParaRPr lang="zh-CN" altLang="zh-CN" sz="1200" b="1" kern="100" dirty="0">
              <a:solidFill>
                <a:srgbClr val="C00000">
                  <a:alpha val="57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9" name="图片 8" descr="e0841889-6d04-4477-b744-d8503427e10a">
            <a:extLst>
              <a:ext uri="{FF2B5EF4-FFF2-40B4-BE49-F238E27FC236}">
                <a16:creationId xmlns:a16="http://schemas.microsoft.com/office/drawing/2014/main" id="{57E810F2-E441-4623-9029-1FAA79912D9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40000"/>
          </a:blip>
          <a:stretch>
            <a:fillRect/>
          </a:stretch>
        </p:blipFill>
        <p:spPr>
          <a:xfrm>
            <a:off x="7032794" y="212271"/>
            <a:ext cx="2168476" cy="464739"/>
          </a:xfrm>
          <a:prstGeom prst="rect">
            <a:avLst/>
          </a:prstGeom>
        </p:spPr>
      </p:pic>
      <p:sp>
        <p:nvSpPr>
          <p:cNvPr id="11" name="矩形 3">
            <a:extLst>
              <a:ext uri="{FF2B5EF4-FFF2-40B4-BE49-F238E27FC236}">
                <a16:creationId xmlns:a16="http://schemas.microsoft.com/office/drawing/2014/main" id="{71F50EF4-EB5A-43CE-853F-BD90AFF9CCC8}"/>
              </a:ext>
            </a:extLst>
          </p:cNvPr>
          <p:cNvSpPr/>
          <p:nvPr/>
        </p:nvSpPr>
        <p:spPr>
          <a:xfrm>
            <a:off x="218764" y="360679"/>
            <a:ext cx="215265" cy="632662"/>
          </a:xfrm>
          <a:prstGeom prst="rect">
            <a:avLst/>
          </a:prstGeom>
          <a:solidFill>
            <a:srgbClr val="C00000"/>
          </a:solidFill>
          <a:ln w="25400">
            <a:noFill/>
          </a:ln>
        </p:spPr>
        <p:txBody>
          <a:bodyPr anchor="ctr" anchorCtr="0"/>
          <a:lstStyle/>
          <a:p>
            <a:pPr algn="ctr">
              <a:buFont typeface="Arial" panose="020B0604020202020204" pitchFamily="34" charset="0"/>
            </a:pPr>
            <a:endParaRPr lang="zh-CN" altLang="zh-CN" sz="2160" dirty="0">
              <a:solidFill>
                <a:srgbClr val="FFFFFF"/>
              </a:solidFill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" name="TextBox 4">
            <a:extLst>
              <a:ext uri="{FF2B5EF4-FFF2-40B4-BE49-F238E27FC236}">
                <a16:creationId xmlns:a16="http://schemas.microsoft.com/office/drawing/2014/main" id="{C98B7EF6-4896-412B-9AB4-9BEA509B3EA3}"/>
              </a:ext>
            </a:extLst>
          </p:cNvPr>
          <p:cNvSpPr/>
          <p:nvPr/>
        </p:nvSpPr>
        <p:spPr>
          <a:xfrm>
            <a:off x="434029" y="295029"/>
            <a:ext cx="1210588" cy="40011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zh-CN" altLang="en-US" sz="20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案例名称</a:t>
            </a:r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DC089F46-32DD-4695-AE4E-7B9AE12F1B36}"/>
              </a:ext>
            </a:extLst>
          </p:cNvPr>
          <p:cNvSpPr/>
          <p:nvPr/>
        </p:nvSpPr>
        <p:spPr>
          <a:xfrm>
            <a:off x="434029" y="716342"/>
            <a:ext cx="800219" cy="276999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>
              <a:buFont typeface="Arial" panose="020B0604020202020204" pitchFamily="34" charset="0"/>
            </a:pPr>
            <a:r>
              <a:rPr lang="zh-CN" altLang="en-US" sz="1200" dirty="0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课程</a:t>
            </a:r>
            <a:r>
              <a:rPr lang="zh-CN" sz="1200" dirty="0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名称</a:t>
            </a:r>
          </a:p>
        </p:txBody>
      </p:sp>
    </p:spTree>
    <p:extLst>
      <p:ext uri="{BB962C8B-B14F-4D97-AF65-F5344CB8AC3E}">
        <p14:creationId xmlns:p14="http://schemas.microsoft.com/office/powerpoint/2010/main" val="50777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>
        <p:cover dir="d"/>
      </p:transition>
    </mc:Choice>
    <mc:Fallback xmlns="">
      <p:transition advTm="3000">
        <p:cover dir="d"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15不忘初心跟党走十九大会议精神解读PPT模板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7614_4*a*1"/>
  <p:tag name="KSO_WM_TEMPLATE_CATEGORY" val="custom"/>
  <p:tag name="KSO_WM_TEMPLATE_INDEX" val="20207614"/>
  <p:tag name="KSO_WM_UNIT_LAYERLEVEL" val="1"/>
  <p:tag name="KSO_WM_TAG_VERSION" val="1.0"/>
  <p:tag name="KSO_WM_BEAUTIFY_FLAG" val="#wm#"/>
  <p:tag name="KSO_WM_UNIT_ISCONTENTSTITLE" val="1"/>
  <p:tag name="KSO_WM_UNIT_ISNUMDGMTITLE" val="0"/>
  <p:tag name="KSO_WM_UNIT_NOCLEAR" val="0"/>
  <p:tag name="KSO_WM_UNIT_VALUE" val="2"/>
  <p:tag name="KSO_WM_DIAGRAM_GROUP_CODE" val="l1-1"/>
  <p:tag name="KSO_WM_UNIT_TYPE" val="a"/>
  <p:tag name="KSO_WM_UNIT_INDEX" val="1"/>
  <p:tag name="KSO_WM_UNIT_PRESET_TEXT" val="目录"/>
  <p:tag name="KSO_WM_UNIT_TEXT_FILL_FORE_SCHEMECOLOR_INDEX" val="15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74</Words>
  <Application>Microsoft Office PowerPoint</Application>
  <PresentationFormat>全屏显示(16:9)</PresentationFormat>
  <Paragraphs>13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Lato Hairline</vt:lpstr>
      <vt:lpstr>等线</vt:lpstr>
      <vt:lpstr>方正小标宋简体</vt:lpstr>
      <vt:lpstr>宋体</vt:lpstr>
      <vt:lpstr>微软雅黑</vt:lpstr>
      <vt:lpstr>Arial</vt:lpstr>
      <vt:lpstr>Calibri</vt:lpstr>
      <vt:lpstr>Calibri Light</vt:lpstr>
      <vt:lpstr>Lato Light</vt:lpstr>
      <vt:lpstr>Lato Regular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lastModifiedBy>3427</cp:lastModifiedBy>
  <cp:revision>18</cp:revision>
  <dcterms:created xsi:type="dcterms:W3CDTF">2017-07-25T02:42:00Z</dcterms:created>
  <dcterms:modified xsi:type="dcterms:W3CDTF">2021-10-29T08:24:18Z</dcterms:modified>
  <cp:category>http://www.ypppt.com/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2052-10.1.0.6876</vt:lpwstr>
  </property>
</Properties>
</file>